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8" r:id="rId2"/>
    <p:sldId id="257" r:id="rId3"/>
    <p:sldId id="259" r:id="rId4"/>
    <p:sldId id="262" r:id="rId5"/>
    <p:sldId id="265" r:id="rId6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733A38-084D-4E44-A0EE-956A43F2EC58}" type="datetimeFigureOut">
              <a:rPr lang="ru-RU" smtClean="0"/>
              <a:t>03.03.2019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975" y="4759325"/>
            <a:ext cx="5510213" cy="45100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B2E147-CBEF-4B4E-8A1C-A3B7948C24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3601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49EAB-D0B9-4CD5-B2B8-BB0788EF8D64}" type="datetimeFigureOut">
              <a:rPr lang="ru-RU" smtClean="0"/>
              <a:t>02.03.2019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BBD63-C8DE-4DBF-85E5-80333917A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310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49EAB-D0B9-4CD5-B2B8-BB0788EF8D64}" type="datetimeFigureOut">
              <a:rPr lang="ru-RU" smtClean="0"/>
              <a:t>02.03.2019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BBD63-C8DE-4DBF-85E5-80333917A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5303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49EAB-D0B9-4CD5-B2B8-BB0788EF8D64}" type="datetimeFigureOut">
              <a:rPr lang="ru-RU" smtClean="0"/>
              <a:t>02.03.2019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BBD63-C8DE-4DBF-85E5-80333917A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4910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49EAB-D0B9-4CD5-B2B8-BB0788EF8D64}" type="datetimeFigureOut">
              <a:rPr lang="ru-RU" smtClean="0"/>
              <a:t>02.03.2019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BBD63-C8DE-4DBF-85E5-80333917A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315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49EAB-D0B9-4CD5-B2B8-BB0788EF8D64}" type="datetimeFigureOut">
              <a:rPr lang="ru-RU" smtClean="0"/>
              <a:t>02.03.2019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BBD63-C8DE-4DBF-85E5-80333917A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8572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49EAB-D0B9-4CD5-B2B8-BB0788EF8D64}" type="datetimeFigureOut">
              <a:rPr lang="ru-RU" smtClean="0"/>
              <a:t>02.03.2019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BBD63-C8DE-4DBF-85E5-80333917A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8861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49EAB-D0B9-4CD5-B2B8-BB0788EF8D64}" type="datetimeFigureOut">
              <a:rPr lang="ru-RU" smtClean="0"/>
              <a:t>02.03.2019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BBD63-C8DE-4DBF-85E5-80333917A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1848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49EAB-D0B9-4CD5-B2B8-BB0788EF8D64}" type="datetimeFigureOut">
              <a:rPr lang="ru-RU" smtClean="0"/>
              <a:t>02.03.2019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BBD63-C8DE-4DBF-85E5-80333917A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869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49EAB-D0B9-4CD5-B2B8-BB0788EF8D64}" type="datetimeFigureOut">
              <a:rPr lang="ru-RU" smtClean="0"/>
              <a:t>02.03.2019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BBD63-C8DE-4DBF-85E5-80333917A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607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49EAB-D0B9-4CD5-B2B8-BB0788EF8D64}" type="datetimeFigureOut">
              <a:rPr lang="ru-RU" smtClean="0"/>
              <a:t>02.03.2019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BBD63-C8DE-4DBF-85E5-80333917A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052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49EAB-D0B9-4CD5-B2B8-BB0788EF8D64}" type="datetimeFigureOut">
              <a:rPr lang="ru-RU" smtClean="0"/>
              <a:t>02.03.2019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BBD63-C8DE-4DBF-85E5-80333917A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24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849EAB-D0B9-4CD5-B2B8-BB0788EF8D64}" type="datetimeFigureOut">
              <a:rPr lang="ru-RU" smtClean="0"/>
              <a:t>02.03.2019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7BBD63-C8DE-4DBF-85E5-80333917A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158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5" Type="http://schemas.openxmlformats.org/officeDocument/2006/relationships/image" Target="../media/image7.png"/><Relationship Id="rId4" Type="http://schemas.microsoft.com/office/2007/relationships/hdphoto" Target="../media/hdphoto5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8.wdp"/><Relationship Id="rId5" Type="http://schemas.openxmlformats.org/officeDocument/2006/relationships/image" Target="../media/image10.png"/><Relationship Id="rId4" Type="http://schemas.microsoft.com/office/2007/relationships/hdphoto" Target="../media/hdphoto7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1.wdp"/><Relationship Id="rId5" Type="http://schemas.openxmlformats.org/officeDocument/2006/relationships/image" Target="../media/image13.png"/><Relationship Id="rId4" Type="http://schemas.microsoft.com/office/2007/relationships/hdphoto" Target="../media/hdphoto10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4.wdp"/><Relationship Id="rId5" Type="http://schemas.openxmlformats.org/officeDocument/2006/relationships/image" Target="../media/image16.png"/><Relationship Id="rId4" Type="http://schemas.microsoft.com/office/2007/relationships/hdphoto" Target="../media/hdphoto1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olgarodi.justclick.ru/media/content/olgarodi/foni/nastol.com.ua-798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59632" y="1916832"/>
            <a:ext cx="68407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>
              <a:latin typeface="+mj-lt"/>
            </a:endParaRPr>
          </a:p>
          <a:p>
            <a:pPr algn="ctr"/>
            <a:endParaRPr lang="ru-RU" sz="2800" b="1" dirty="0">
              <a:latin typeface="+mj-lt"/>
            </a:endParaRPr>
          </a:p>
          <a:p>
            <a:pPr algn="ctr"/>
            <a:r>
              <a:rPr lang="ru-RU" sz="2800" b="1" dirty="0" smtClean="0">
                <a:latin typeface="+mj-lt"/>
              </a:rPr>
              <a:t>ЗАГАДКИ-ОБМАНКИ </a:t>
            </a:r>
            <a:r>
              <a:rPr lang="ru-RU" sz="2800" b="1" dirty="0">
                <a:latin typeface="+mj-lt"/>
              </a:rPr>
              <a:t>О ПРОФЕССИЯХ </a:t>
            </a:r>
          </a:p>
        </p:txBody>
      </p:sp>
      <p:pic>
        <p:nvPicPr>
          <p:cNvPr id="2050" name="Picture 2" descr="https://prikolnye-kartinki.ru/img/picture/Dec/15/b7ac3e40921c36e2afb0fd7225070d0b/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" b="99512" l="0" r="993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772" t="4018" r="14693"/>
          <a:stretch/>
        </p:blipFill>
        <p:spPr bwMode="auto">
          <a:xfrm>
            <a:off x="7151067" y="3140968"/>
            <a:ext cx="1885429" cy="2494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image.jimcdn.com/app/cms/image/transf/dimension=584x1024:format=jpg/path/s0cf6c5700fce300d/image/i79830a0aca4a5de0/version/1477333050/imag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98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34869"/>
            <a:ext cx="1852925" cy="2490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printonic.ru/uploads/images/2016/04/15/img_5710ae2f63e6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93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218" y="476672"/>
            <a:ext cx="1708889" cy="241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0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109" y="3761223"/>
            <a:ext cx="5018958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619672" y="188640"/>
            <a:ext cx="6120680" cy="28803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Муниципальное дошкольное образовательное учреждение "Детский сад № 2 Солнышко"</a:t>
            </a:r>
            <a:endParaRPr lang="ru-RU" sz="12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948264" y="6381328"/>
            <a:ext cx="208823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 smtClean="0"/>
              <a:t>Подготовила</a:t>
            </a:r>
            <a:r>
              <a:rPr lang="ru-RU" sz="1200" dirty="0"/>
              <a:t>: воспитатель</a:t>
            </a:r>
          </a:p>
          <a:p>
            <a:r>
              <a:rPr lang="ru-RU" sz="1200" dirty="0" err="1"/>
              <a:t>Катошина</a:t>
            </a:r>
            <a:r>
              <a:rPr lang="ru-RU" sz="1200" dirty="0"/>
              <a:t> Елена Николаевна</a:t>
            </a:r>
          </a:p>
        </p:txBody>
      </p:sp>
    </p:spTree>
    <p:extLst>
      <p:ext uri="{BB962C8B-B14F-4D97-AF65-F5344CB8AC3E}">
        <p14:creationId xmlns:p14="http://schemas.microsoft.com/office/powerpoint/2010/main" val="344284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olgarodi.justclick.ru/media/content/olgarodi/foni/nastol.com.ua-798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897119" y="692696"/>
            <a:ext cx="1872208" cy="1800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Чёрный весь, как будто грач,</a:t>
            </a:r>
            <a:br>
              <a:rPr lang="ru-RU" sz="1600" b="1" dirty="0"/>
            </a:br>
            <a:r>
              <a:rPr lang="ru-RU" sz="1600" b="1" dirty="0"/>
              <a:t>С нашей крыши лезет ...</a:t>
            </a:r>
            <a:br>
              <a:rPr lang="ru-RU" sz="1600" b="1" dirty="0"/>
            </a:br>
            <a:r>
              <a:rPr lang="ru-RU" sz="1600" b="1" dirty="0"/>
              <a:t>(Не врач, а трубочист.)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83568" y="3789040"/>
            <a:ext cx="1872208" cy="1800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Варит кашу и бульон</a:t>
            </a:r>
            <a:br>
              <a:rPr lang="ru-RU" sz="1600" b="1" dirty="0"/>
            </a:br>
            <a:r>
              <a:rPr lang="ru-RU" sz="1600" b="1" dirty="0"/>
              <a:t>Добрый, толстый ...</a:t>
            </a:r>
            <a:br>
              <a:rPr lang="ru-RU" sz="1600" b="1" dirty="0"/>
            </a:br>
            <a:r>
              <a:rPr lang="ru-RU" sz="1600" b="1" dirty="0"/>
              <a:t>(Не почтальон, а повар.)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635896" y="3933056"/>
            <a:ext cx="1872208" cy="1800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Арий, опер сочинитель</a:t>
            </a:r>
            <a:br>
              <a:rPr lang="ru-RU" sz="1600" b="1" dirty="0"/>
            </a:br>
            <a:r>
              <a:rPr lang="ru-RU" sz="1600" b="1" dirty="0"/>
              <a:t>Называется ...</a:t>
            </a:r>
            <a:br>
              <a:rPr lang="ru-RU" sz="1600" b="1" dirty="0"/>
            </a:br>
            <a:r>
              <a:rPr lang="ru-RU" sz="1600" b="1" dirty="0"/>
              <a:t>(Не учитель, а композитор.)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516216" y="3933056"/>
            <a:ext cx="1872208" cy="1800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На заводах по три смены</a:t>
            </a:r>
            <a:br>
              <a:rPr lang="ru-RU" sz="1600" b="1" dirty="0"/>
            </a:br>
            <a:r>
              <a:rPr lang="ru-RU" sz="1600" b="1" dirty="0"/>
              <a:t>У станков стоят ...</a:t>
            </a:r>
            <a:br>
              <a:rPr lang="ru-RU" sz="1600" b="1" dirty="0"/>
            </a:br>
            <a:r>
              <a:rPr lang="ru-RU" sz="1600" b="1" dirty="0"/>
              <a:t>(Не спортсмены, а рабочие.)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485153" y="725132"/>
            <a:ext cx="1872208" cy="1800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Булки нам и калачи</a:t>
            </a:r>
            <a:br>
              <a:rPr lang="ru-RU" sz="1600" b="1" dirty="0"/>
            </a:br>
            <a:r>
              <a:rPr lang="ru-RU" sz="1600" b="1" dirty="0"/>
              <a:t>Каждый день пекут ...</a:t>
            </a:r>
            <a:br>
              <a:rPr lang="ru-RU" sz="1600" b="1" dirty="0"/>
            </a:br>
            <a:r>
              <a:rPr lang="ru-RU" sz="1600" b="1" dirty="0"/>
              <a:t>(Не врачи, а пекари.)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7" b="100000" l="0" r="992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484784"/>
            <a:ext cx="1545851" cy="1822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82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37" y="587702"/>
            <a:ext cx="1407135" cy="2137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50000"/>
          <a:stretch/>
        </p:blipFill>
        <p:spPr bwMode="auto">
          <a:xfrm>
            <a:off x="3995937" y="1907210"/>
            <a:ext cx="1307476" cy="1588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865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olgarodi.justclick.ru/media/content/olgarodi/foni/nastol.com.ua-798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3639662" y="4218919"/>
            <a:ext cx="1872208" cy="1800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Кто пасёт коров, овец?</a:t>
            </a:r>
            <a:br>
              <a:rPr lang="ru-RU" sz="1600" b="1" dirty="0"/>
            </a:br>
            <a:r>
              <a:rPr lang="ru-RU" sz="1600" b="1" dirty="0"/>
              <a:t>Ну, конечно, ...</a:t>
            </a:r>
            <a:br>
              <a:rPr lang="ru-RU" sz="1600" b="1" dirty="0"/>
            </a:br>
            <a:r>
              <a:rPr lang="ru-RU" sz="1600" b="1" dirty="0"/>
              <a:t>(Не продавец, а пастух.)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596608" y="4221088"/>
            <a:ext cx="1872208" cy="1800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Дрессирует львов, собак</a:t>
            </a:r>
            <a:br>
              <a:rPr lang="ru-RU" sz="1600" b="1" dirty="0"/>
            </a:br>
            <a:r>
              <a:rPr lang="ru-RU" sz="1600" b="1" dirty="0"/>
              <a:t>Храбрый, смелый наш ...</a:t>
            </a:r>
            <a:br>
              <a:rPr lang="ru-RU" sz="1600" b="1" dirty="0"/>
            </a:br>
            <a:r>
              <a:rPr lang="ru-RU" sz="1600" b="1" dirty="0"/>
              <a:t>(Не рыбак, а укротитель.)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39552" y="4221088"/>
            <a:ext cx="1872208" cy="1800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К первоклашкам входит в класс</a:t>
            </a:r>
            <a:br>
              <a:rPr lang="ru-RU" sz="1600" b="1" dirty="0"/>
            </a:br>
            <a:r>
              <a:rPr lang="ru-RU" sz="1600" b="1" dirty="0"/>
              <a:t>Лишь бесстрашный ...</a:t>
            </a:r>
            <a:br>
              <a:rPr lang="ru-RU" sz="1600" b="1" dirty="0"/>
            </a:br>
            <a:r>
              <a:rPr lang="ru-RU" sz="1600" b="1" dirty="0"/>
              <a:t>(Не водолаз, а учитель.)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220072" y="404665"/>
            <a:ext cx="1872208" cy="1800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Посадил уж сотни роз</a:t>
            </a:r>
            <a:br>
              <a:rPr lang="ru-RU" sz="1600" b="1" dirty="0"/>
            </a:br>
            <a:r>
              <a:rPr lang="ru-RU" sz="1600" b="1" dirty="0"/>
              <a:t>В городском саду ...</a:t>
            </a:r>
            <a:br>
              <a:rPr lang="ru-RU" sz="1600" b="1" dirty="0"/>
            </a:br>
            <a:r>
              <a:rPr lang="ru-RU" sz="1600" b="1" dirty="0"/>
              <a:t>(Не матрос, а садовник, цветовод.)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619672" y="404665"/>
            <a:ext cx="1872208" cy="1800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Говорят про звуки парные</a:t>
            </a:r>
            <a:br>
              <a:rPr lang="ru-RU" sz="1600" b="1" dirty="0"/>
            </a:br>
            <a:r>
              <a:rPr lang="ru-RU" sz="1600" b="1" dirty="0"/>
              <a:t>В школе нам с тобой ...</a:t>
            </a:r>
            <a:br>
              <a:rPr lang="ru-RU" sz="1600" b="1" dirty="0"/>
            </a:br>
            <a:r>
              <a:rPr lang="ru-RU" sz="1600" b="1" dirty="0"/>
              <a:t>(Не пожарные, а учителя.)</a:t>
            </a:r>
          </a:p>
        </p:txBody>
      </p:sp>
      <p:pic>
        <p:nvPicPr>
          <p:cNvPr id="6146" name="Picture 2" descr="https://static8.depositphotos.com/1005091/1024/v/950/depositphotos_10246467-stock-illustration-cartoon-gardener-with-watering-ca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04665"/>
            <a:ext cx="1549719" cy="2244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https://image.freepik.com/free-vector/no-translate-detected_29190-3912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204" l="16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374110"/>
            <a:ext cx="2981325" cy="179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www.graycell.ru/picture/big/pastuh2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09" t="4582" r="5095" b="4524"/>
          <a:stretch/>
        </p:blipFill>
        <p:spPr bwMode="auto">
          <a:xfrm>
            <a:off x="113100" y="2060848"/>
            <a:ext cx="1707788" cy="1766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495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olgarodi.justclick.ru/media/content/olgarodi/foni/nastol.com.ua-798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3639662" y="4218918"/>
            <a:ext cx="2084466" cy="187437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Под куполом цирка в опасный </a:t>
            </a:r>
            <a:r>
              <a:rPr lang="ru-RU" sz="1600" b="1" dirty="0" smtClean="0"/>
              <a:t>полёт отправится </a:t>
            </a:r>
            <a:r>
              <a:rPr lang="ru-RU" sz="1600" b="1" dirty="0"/>
              <a:t>смелый </a:t>
            </a:r>
            <a:r>
              <a:rPr lang="ru-RU" sz="1600" b="1" dirty="0" smtClean="0"/>
              <a:t>и сильный </a:t>
            </a:r>
            <a:r>
              <a:rPr lang="ru-RU" sz="1600" b="1" dirty="0"/>
              <a:t>...</a:t>
            </a:r>
            <a:br>
              <a:rPr lang="ru-RU" sz="1600" b="1" dirty="0"/>
            </a:br>
            <a:r>
              <a:rPr lang="ru-RU" sz="1500" b="1" dirty="0"/>
              <a:t>(Не пилот, а </a:t>
            </a:r>
            <a:r>
              <a:rPr lang="ru-RU" sz="1500" b="1" dirty="0" smtClean="0"/>
              <a:t>воздушный гимнаст</a:t>
            </a:r>
            <a:r>
              <a:rPr lang="ru-RU" sz="1500" b="1" dirty="0"/>
              <a:t>.)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39552" y="4221088"/>
            <a:ext cx="1944216" cy="1800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Складки, карманы </a:t>
            </a:r>
            <a:r>
              <a:rPr lang="ru-RU" sz="1600" b="1" dirty="0"/>
              <a:t>и ровненький </a:t>
            </a:r>
            <a:r>
              <a:rPr lang="ru-RU" sz="1600" b="1" dirty="0" smtClean="0"/>
              <a:t>кант-</a:t>
            </a: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/>
              <a:t>Платье красивое сшил ...</a:t>
            </a:r>
            <a:br>
              <a:rPr lang="ru-RU" sz="1600" b="1" dirty="0"/>
            </a:br>
            <a:r>
              <a:rPr lang="ru-RU" sz="1600" b="1" dirty="0"/>
              <a:t>(Не музыкант, а портной.)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596608" y="4221088"/>
            <a:ext cx="1872208" cy="1800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Подметает чисто двор</a:t>
            </a:r>
            <a:br>
              <a:rPr lang="ru-RU" sz="1600" b="1" dirty="0"/>
            </a:br>
            <a:r>
              <a:rPr lang="ru-RU" sz="1600" b="1" dirty="0"/>
              <a:t>В шесть утра, конечно, ...</a:t>
            </a:r>
            <a:br>
              <a:rPr lang="ru-RU" sz="1600" b="1" dirty="0"/>
            </a:br>
            <a:r>
              <a:rPr lang="ru-RU" sz="1600" b="1" dirty="0"/>
              <a:t>(Не вор, а дворник.)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54631" y="620688"/>
            <a:ext cx="1872208" cy="1800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В классе английский слышится </a:t>
            </a:r>
            <a:r>
              <a:rPr lang="ru-RU" sz="1600" b="1" dirty="0" smtClean="0"/>
              <a:t>говор-</a:t>
            </a: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/>
              <a:t>Новую тему даёт детям ...</a:t>
            </a:r>
            <a:br>
              <a:rPr lang="ru-RU" sz="1600" b="1" dirty="0"/>
            </a:br>
            <a:r>
              <a:rPr lang="ru-RU" sz="1600" b="1" dirty="0"/>
              <a:t>(Не повар, а учитель.)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547664" y="458416"/>
            <a:ext cx="1872208" cy="1800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Ходят по клеточкам конь и </a:t>
            </a:r>
            <a:r>
              <a:rPr lang="ru-RU" sz="1600" b="1" dirty="0" smtClean="0"/>
              <a:t>ладья, ход </a:t>
            </a:r>
            <a:r>
              <a:rPr lang="ru-RU" sz="1600" b="1" dirty="0"/>
              <a:t>свой победный готовит ...</a:t>
            </a:r>
            <a:br>
              <a:rPr lang="ru-RU" sz="1600" b="1" dirty="0"/>
            </a:br>
            <a:r>
              <a:rPr lang="ru-RU" sz="1600" b="1" dirty="0"/>
              <a:t>(Не судья, а шахматист.)</a:t>
            </a:r>
          </a:p>
        </p:txBody>
      </p:sp>
      <p:pic>
        <p:nvPicPr>
          <p:cNvPr id="5122" name="Picture 2" descr="https://ds03.infourok.ru/uploads/ex/0198/0001fd67-0fd77ce7/2/img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6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578" r="33628"/>
          <a:stretch/>
        </p:blipFill>
        <p:spPr bwMode="auto">
          <a:xfrm>
            <a:off x="7164288" y="432621"/>
            <a:ext cx="1524000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s://png.pngtree.com/element_origin_min_pic/17/08/27/12ae1553de7e6f8b3a8e47687252df7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70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844824"/>
            <a:ext cx="1990022" cy="2098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http://umkniga64.ru/image/cache/import_files/d9/d9ef81a8-d1d6-11e3-b75b-94de807b39a0-500x500.jpe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4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1691021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685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olgarodi.justclick.ru/media/content/olgarodi/foni/nastol.com.ua-798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3639662" y="4218919"/>
            <a:ext cx="1872208" cy="1800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Стены выкрасила ярко</a:t>
            </a:r>
            <a:br>
              <a:rPr lang="ru-RU" sz="1600" b="1" dirty="0"/>
            </a:br>
            <a:r>
              <a:rPr lang="ru-RU" sz="1600" b="1" dirty="0"/>
              <a:t>В нашей комнате …</a:t>
            </a:r>
            <a:br>
              <a:rPr lang="ru-RU" sz="1600" b="1" dirty="0"/>
            </a:br>
            <a:r>
              <a:rPr lang="ru-RU" sz="1600" b="1" dirty="0"/>
              <a:t>(Не доярка, а маляр.)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39552" y="4221088"/>
            <a:ext cx="1872208" cy="1800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Лекарства нам в аптеке</a:t>
            </a:r>
            <a:br>
              <a:rPr lang="ru-RU" sz="1600" b="1" dirty="0"/>
            </a:br>
            <a:r>
              <a:rPr lang="ru-RU" sz="1600" b="1" dirty="0"/>
              <a:t>Продаст ...</a:t>
            </a:r>
            <a:br>
              <a:rPr lang="ru-RU" sz="1600" b="1" dirty="0"/>
            </a:br>
            <a:r>
              <a:rPr lang="ru-RU" sz="1600" b="1" dirty="0"/>
              <a:t>(Не библиотекарь, а фармацевт.)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596608" y="4221088"/>
            <a:ext cx="1872208" cy="1800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В ресторане блюдо из дичи</a:t>
            </a:r>
            <a:br>
              <a:rPr lang="ru-RU" sz="1600" b="1" dirty="0"/>
            </a:br>
            <a:r>
              <a:rPr lang="ru-RU" sz="1600" b="1" dirty="0"/>
              <a:t>Приготовит умело ...</a:t>
            </a:r>
            <a:br>
              <a:rPr lang="ru-RU" sz="1600" b="1" dirty="0"/>
            </a:br>
            <a:r>
              <a:rPr lang="ru-RU" sz="1600" b="1" dirty="0"/>
              <a:t>(Не лесничий, а повар.)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76056" y="980728"/>
            <a:ext cx="1872208" cy="1800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На рояле, пианино</a:t>
            </a:r>
            <a:br>
              <a:rPr lang="ru-RU" sz="1600" b="1" dirty="0"/>
            </a:br>
            <a:r>
              <a:rPr lang="ru-RU" sz="1600" b="1" dirty="0"/>
              <a:t>Вальс исполнит ...</a:t>
            </a:r>
            <a:br>
              <a:rPr lang="ru-RU" sz="1600" b="1" dirty="0"/>
            </a:br>
            <a:r>
              <a:rPr lang="ru-RU" sz="1600" b="1" dirty="0"/>
              <a:t>(Не балерина, а пианистка.)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835696" y="908720"/>
            <a:ext cx="1872208" cy="1800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Высадить новые саженцы в </a:t>
            </a:r>
            <a:r>
              <a:rPr lang="ru-RU" sz="1600" b="1" dirty="0" smtClean="0"/>
              <a:t>ельник снова </a:t>
            </a:r>
            <a:r>
              <a:rPr lang="ru-RU" sz="1600" b="1" dirty="0"/>
              <a:t>отправится утром наш ...</a:t>
            </a:r>
            <a:br>
              <a:rPr lang="ru-RU" sz="1600" b="1" dirty="0"/>
            </a:br>
            <a:r>
              <a:rPr lang="ru-RU" sz="1600" b="1" dirty="0"/>
              <a:t>(Не мельник, а лесник.)</a:t>
            </a:r>
          </a:p>
        </p:txBody>
      </p:sp>
      <p:pic>
        <p:nvPicPr>
          <p:cNvPr id="4100" name="Picture 4" descr="https://ildshi.krd.muzkult.ru/media/2018/11/23/1223658802/image_image_51175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40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676" y="2132856"/>
            <a:ext cx="2195265" cy="202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img3.stockfresh.com/files/c/clairev/m/76/306844_stock-photo-cartoon-house-painte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198" y="1808820"/>
            <a:ext cx="1538076" cy="209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us.123rf.com/450wm/artbesouro/artbesouro1505/artbesouro150500010/40498681-girl-pharmacist-with-a-prescription-in-hand.jpg?ver=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2" y="1925391"/>
            <a:ext cx="1778184" cy="1778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014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1421</TotalTime>
  <Words>130</Words>
  <Application>Microsoft Office PowerPoint</Application>
  <PresentationFormat>Экран (4:3)</PresentationFormat>
  <Paragraphs>26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12</cp:revision>
  <cp:lastPrinted>2019-03-03T20:32:00Z</cp:lastPrinted>
  <dcterms:created xsi:type="dcterms:W3CDTF">2019-03-02T20:54:30Z</dcterms:created>
  <dcterms:modified xsi:type="dcterms:W3CDTF">2019-03-03T20:35:31Z</dcterms:modified>
</cp:coreProperties>
</file>