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57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86A94-8E76-49F1-A79E-9CF740D1453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6144C-D30B-4ED4-94CF-B521BFB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86A94-8E76-49F1-A79E-9CF740D1453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6144C-D30B-4ED4-94CF-B521BFB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86A94-8E76-49F1-A79E-9CF740D1453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6144C-D30B-4ED4-94CF-B521BFB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86A94-8E76-49F1-A79E-9CF740D1453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6144C-D30B-4ED4-94CF-B521BFB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86A94-8E76-49F1-A79E-9CF740D1453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6144C-D30B-4ED4-94CF-B521BFB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86A94-8E76-49F1-A79E-9CF740D1453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6144C-D30B-4ED4-94CF-B521BFB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86A94-8E76-49F1-A79E-9CF740D1453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6144C-D30B-4ED4-94CF-B521BFB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86A94-8E76-49F1-A79E-9CF740D1453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6144C-D30B-4ED4-94CF-B521BFB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86A94-8E76-49F1-A79E-9CF740D1453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6144C-D30B-4ED4-94CF-B521BFB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86A94-8E76-49F1-A79E-9CF740D1453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6144C-D30B-4ED4-94CF-B521BFB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86A94-8E76-49F1-A79E-9CF740D1453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06144C-D30B-4ED4-94CF-B521BFBF37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1786A94-8E76-49F1-A79E-9CF740D1453E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06144C-D30B-4ED4-94CF-B521BFB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84984"/>
            <a:ext cx="7772400" cy="1828800"/>
          </a:xfrm>
        </p:spPr>
        <p:txBody>
          <a:bodyPr/>
          <a:lstStyle/>
          <a:p>
            <a:r>
              <a:rPr lang="ru-RU" dirty="0" smtClean="0"/>
              <a:t>Интегрированное занятие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301208"/>
            <a:ext cx="7772400" cy="914400"/>
          </a:xfrm>
        </p:spPr>
        <p:txBody>
          <a:bodyPr/>
          <a:lstStyle/>
          <a:p>
            <a:r>
              <a:rPr lang="ru-RU" b="1" dirty="0" smtClean="0"/>
              <a:t>В подготовительной группе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«</a:t>
            </a:r>
            <a:r>
              <a:rPr lang="ru-RU" sz="6600" b="1" dirty="0" smtClean="0">
                <a:solidFill>
                  <a:srgbClr val="FF0000"/>
                </a:solidFill>
              </a:rPr>
              <a:t>Путешествие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 по карте</a:t>
            </a:r>
            <a:r>
              <a:rPr lang="ru-RU" sz="6600" b="1" dirty="0" smtClean="0">
                <a:solidFill>
                  <a:srgbClr val="FF0000"/>
                </a:solidFill>
              </a:rPr>
              <a:t>»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15070007f04d4997c9180e015ef9d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9" y="476673"/>
            <a:ext cx="3384376" cy="2538282"/>
          </a:xfrm>
        </p:spPr>
      </p:pic>
      <p:pic>
        <p:nvPicPr>
          <p:cNvPr id="5" name="Рисунок 4" descr="4914_8916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772816"/>
            <a:ext cx="4224469" cy="3168352"/>
          </a:xfrm>
          <a:prstGeom prst="rect">
            <a:avLst/>
          </a:prstGeom>
        </p:spPr>
      </p:pic>
      <p:pic>
        <p:nvPicPr>
          <p:cNvPr id="6" name="Рисунок 5" descr="10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284984"/>
            <a:ext cx="3384376" cy="27254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4807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3560953" cy="2670715"/>
          </a:xfr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573016"/>
            <a:ext cx="2962275" cy="2047875"/>
          </a:xfrm>
          <a:prstGeom prst="rect">
            <a:avLst/>
          </a:prstGeom>
        </p:spPr>
      </p:pic>
      <p:pic>
        <p:nvPicPr>
          <p:cNvPr id="6" name="Рисунок 5" descr="IMG_0015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916832"/>
            <a:ext cx="3851418" cy="30089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4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3382657" cy="2503166"/>
          </a:xfrm>
        </p:spPr>
      </p:pic>
      <p:pic>
        <p:nvPicPr>
          <p:cNvPr id="5" name="Рисунок 4" descr="133299871732587761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628800"/>
            <a:ext cx="3391617" cy="2870156"/>
          </a:xfrm>
          <a:prstGeom prst="rect">
            <a:avLst/>
          </a:prstGeom>
        </p:spPr>
      </p:pic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284984"/>
            <a:ext cx="3384376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2773393-IMG_045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3344091" cy="2228523"/>
          </a:xfrm>
        </p:spPr>
      </p:pic>
      <p:pic>
        <p:nvPicPr>
          <p:cNvPr id="5" name="Рисунок 4" descr="vidi_sporta-1_resiz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00808"/>
            <a:ext cx="2594887" cy="3392009"/>
          </a:xfrm>
          <a:prstGeom prst="rect">
            <a:avLst/>
          </a:prstGeom>
        </p:spPr>
      </p:pic>
      <p:pic>
        <p:nvPicPr>
          <p:cNvPr id="6" name="Рисунок 5" descr="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429000"/>
            <a:ext cx="3384376" cy="22444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inkiutrodenvecherno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692696"/>
            <a:ext cx="4752528" cy="47525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ZRI4MGXVM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317"/>
          <a:stretch>
            <a:fillRect/>
          </a:stretch>
        </p:blipFill>
        <p:spPr>
          <a:xfrm>
            <a:off x="971600" y="1484784"/>
            <a:ext cx="7331728" cy="375577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63"/>
          <a:stretch>
            <a:fillRect/>
          </a:stretch>
        </p:blipFill>
        <p:spPr>
          <a:xfrm>
            <a:off x="3131840" y="1556792"/>
            <a:ext cx="2736304" cy="3528392"/>
          </a:xfrm>
        </p:spPr>
      </p:pic>
      <p:pic>
        <p:nvPicPr>
          <p:cNvPr id="5" name="Рисунок 4" descr="1442542616_d181d0b5d0bdd182d18fd0b1d180d18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80928"/>
            <a:ext cx="2520280" cy="3051436"/>
          </a:xfrm>
          <a:prstGeom prst="rect">
            <a:avLst/>
          </a:prstGeom>
        </p:spPr>
      </p:pic>
      <p:pic>
        <p:nvPicPr>
          <p:cNvPr id="6" name="Рисунок 5" descr="avgu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620688"/>
            <a:ext cx="2669549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77277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052736"/>
            <a:ext cx="2763209" cy="4331948"/>
          </a:xfrm>
        </p:spPr>
      </p:pic>
      <p:pic>
        <p:nvPicPr>
          <p:cNvPr id="5" name="Рисунок 4" descr="get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284984"/>
            <a:ext cx="3240360" cy="2430270"/>
          </a:xfrm>
          <a:prstGeom prst="rect">
            <a:avLst/>
          </a:prstGeom>
        </p:spPr>
      </p:pic>
      <p:pic>
        <p:nvPicPr>
          <p:cNvPr id="6" name="Рисунок 5" descr="slide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692696"/>
            <a:ext cx="3243808" cy="24328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mplekt-kartochek-ovoshchi-s-fakta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772816"/>
            <a:ext cx="3006998" cy="3006998"/>
          </a:xfrm>
        </p:spPr>
      </p:pic>
      <p:pic>
        <p:nvPicPr>
          <p:cNvPr id="5" name="Рисунок 4" descr="mork-mini20-1-8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2558920" cy="2558920"/>
          </a:xfrm>
          <a:prstGeom prst="rect">
            <a:avLst/>
          </a:prstGeom>
        </p:spPr>
      </p:pic>
      <p:pic>
        <p:nvPicPr>
          <p:cNvPr id="6" name="Рисунок 5" descr="ПОМИД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429000"/>
            <a:ext cx="3024336" cy="226825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3284984"/>
            <a:ext cx="2841095" cy="2404864"/>
          </a:xfrm>
        </p:spPr>
      </p:pic>
      <p:pic>
        <p:nvPicPr>
          <p:cNvPr id="6" name="Рисунок 5" descr="yabl-mini20-1-525x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764704"/>
            <a:ext cx="2592288" cy="2592288"/>
          </a:xfrm>
          <a:prstGeom prst="rect">
            <a:avLst/>
          </a:prstGeom>
        </p:spPr>
      </p:pic>
      <p:pic>
        <p:nvPicPr>
          <p:cNvPr id="8" name="Рисунок 7" descr="img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060848"/>
            <a:ext cx="3017912" cy="22634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krasnaya 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610614" cy="864096"/>
          </a:xfrm>
        </p:spPr>
      </p:pic>
      <p:pic>
        <p:nvPicPr>
          <p:cNvPr id="15" name="Рисунок 14" descr="krasnaya 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3" y="620688"/>
            <a:ext cx="356192" cy="504056"/>
          </a:xfrm>
          <a:prstGeom prst="rect">
            <a:avLst/>
          </a:prstGeom>
        </p:spPr>
      </p:pic>
      <p:pic>
        <p:nvPicPr>
          <p:cNvPr id="16" name="Рисунок 15" descr="2[4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7" y="692697"/>
            <a:ext cx="1440160" cy="1634776"/>
          </a:xfrm>
          <a:prstGeom prst="rect">
            <a:avLst/>
          </a:prstGeom>
        </p:spPr>
      </p:pic>
      <p:pic>
        <p:nvPicPr>
          <p:cNvPr id="17" name="Рисунок 16" descr="3[3]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340768"/>
            <a:ext cx="1583084" cy="2014835"/>
          </a:xfrm>
          <a:prstGeom prst="rect">
            <a:avLst/>
          </a:prstGeom>
        </p:spPr>
      </p:pic>
      <p:pic>
        <p:nvPicPr>
          <p:cNvPr id="18" name="Рисунок 17" descr="krasnaya 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620688"/>
            <a:ext cx="457961" cy="648072"/>
          </a:xfrm>
          <a:prstGeom prst="rect">
            <a:avLst/>
          </a:prstGeom>
        </p:spPr>
      </p:pic>
      <p:pic>
        <p:nvPicPr>
          <p:cNvPr id="19" name="Рисунок 18" descr="krasnaya 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3573016"/>
            <a:ext cx="504056" cy="713303"/>
          </a:xfrm>
          <a:prstGeom prst="rect">
            <a:avLst/>
          </a:prstGeom>
        </p:spPr>
      </p:pic>
      <p:pic>
        <p:nvPicPr>
          <p:cNvPr id="20" name="Рисунок 19" descr="krasnaya 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908720"/>
            <a:ext cx="432048" cy="611403"/>
          </a:xfrm>
          <a:prstGeom prst="rect">
            <a:avLst/>
          </a:prstGeom>
        </p:spPr>
      </p:pic>
      <p:pic>
        <p:nvPicPr>
          <p:cNvPr id="22" name="Рисунок 21" descr="krasnaya 0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2348880"/>
            <a:ext cx="370669" cy="524544"/>
          </a:xfrm>
          <a:prstGeom prst="rect">
            <a:avLst/>
          </a:prstGeom>
        </p:spPr>
      </p:pic>
      <p:pic>
        <p:nvPicPr>
          <p:cNvPr id="23" name="Рисунок 22" descr="krasnaya 0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4048" y="1700808"/>
            <a:ext cx="457961" cy="648072"/>
          </a:xfrm>
          <a:prstGeom prst="rect">
            <a:avLst/>
          </a:prstGeom>
        </p:spPr>
      </p:pic>
      <p:pic>
        <p:nvPicPr>
          <p:cNvPr id="24" name="Рисунок 23" descr="krasnaya 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64088" y="908720"/>
            <a:ext cx="288032" cy="407602"/>
          </a:xfrm>
          <a:prstGeom prst="rect">
            <a:avLst/>
          </a:prstGeom>
        </p:spPr>
      </p:pic>
      <p:pic>
        <p:nvPicPr>
          <p:cNvPr id="25" name="Рисунок 24" descr="krasnaya 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0152" y="908720"/>
            <a:ext cx="457961" cy="648072"/>
          </a:xfrm>
          <a:prstGeom prst="rect">
            <a:avLst/>
          </a:prstGeom>
        </p:spPr>
      </p:pic>
      <p:pic>
        <p:nvPicPr>
          <p:cNvPr id="26" name="Рисунок 25" descr="krasnaya 1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28184" y="2060848"/>
            <a:ext cx="402287" cy="569287"/>
          </a:xfrm>
          <a:prstGeom prst="rect">
            <a:avLst/>
          </a:prstGeom>
        </p:spPr>
      </p:pic>
      <p:pic>
        <p:nvPicPr>
          <p:cNvPr id="30" name="Рисунок 29" descr="-[3] (2)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707904" y="4293096"/>
            <a:ext cx="1296144" cy="1471298"/>
          </a:xfrm>
          <a:prstGeom prst="rect">
            <a:avLst/>
          </a:prstGeom>
        </p:spPr>
      </p:pic>
      <p:pic>
        <p:nvPicPr>
          <p:cNvPr id="28" name="Рисунок 27" descr=";[3]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56176" y="476672"/>
            <a:ext cx="1800200" cy="1988281"/>
          </a:xfrm>
          <a:prstGeom prst="rect">
            <a:avLst/>
          </a:prstGeom>
        </p:spPr>
      </p:pic>
      <p:pic>
        <p:nvPicPr>
          <p:cNvPr id="31" name="Рисунок 30" descr="-[5]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20272" y="2636912"/>
            <a:ext cx="1710610" cy="1640311"/>
          </a:xfrm>
          <a:prstGeom prst="rect">
            <a:avLst/>
          </a:prstGeom>
        </p:spPr>
      </p:pic>
      <p:pic>
        <p:nvPicPr>
          <p:cNvPr id="29" name="Рисунок 28" descr="-[3] (1)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16016" y="2636912"/>
            <a:ext cx="1447361" cy="1512168"/>
          </a:xfrm>
          <a:prstGeom prst="rect">
            <a:avLst/>
          </a:prstGeom>
        </p:spPr>
      </p:pic>
      <p:pic>
        <p:nvPicPr>
          <p:cNvPr id="32" name="Рисунок 31" descr="=[3]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228184" y="4149080"/>
            <a:ext cx="1440846" cy="1584176"/>
          </a:xfrm>
          <a:prstGeom prst="rect">
            <a:avLst/>
          </a:prstGeom>
        </p:spPr>
      </p:pic>
      <p:pic>
        <p:nvPicPr>
          <p:cNvPr id="33" name="Рисунок 32" descr="krasnaya 18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07704" y="4869160"/>
            <a:ext cx="467952" cy="662211"/>
          </a:xfrm>
          <a:prstGeom prst="rect">
            <a:avLst/>
          </a:prstGeom>
        </p:spPr>
      </p:pic>
      <p:pic>
        <p:nvPicPr>
          <p:cNvPr id="34" name="Рисунок 33" descr="krasnaya 19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076056" y="5085184"/>
            <a:ext cx="461968" cy="653743"/>
          </a:xfrm>
          <a:prstGeom prst="rect">
            <a:avLst/>
          </a:prstGeom>
        </p:spPr>
      </p:pic>
      <p:pic>
        <p:nvPicPr>
          <p:cNvPr id="35" name="Рисунок 34" descr="krasnaya 20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52120" y="4293096"/>
            <a:ext cx="432448" cy="611968"/>
          </a:xfrm>
          <a:prstGeom prst="rect">
            <a:avLst/>
          </a:prstGeom>
        </p:spPr>
      </p:pic>
      <p:pic>
        <p:nvPicPr>
          <p:cNvPr id="36" name="Рисунок 35" descr="krasnaya 21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55576" y="2780928"/>
            <a:ext cx="432048" cy="611402"/>
          </a:xfrm>
          <a:prstGeom prst="rect">
            <a:avLst/>
          </a:prstGeom>
        </p:spPr>
      </p:pic>
      <p:pic>
        <p:nvPicPr>
          <p:cNvPr id="37" name="Рисунок 36" descr="krasnaya 22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835696" y="2420888"/>
            <a:ext cx="483332" cy="683976"/>
          </a:xfrm>
          <a:prstGeom prst="rect">
            <a:avLst/>
          </a:prstGeom>
        </p:spPr>
      </p:pic>
      <p:pic>
        <p:nvPicPr>
          <p:cNvPr id="38" name="Рисунок 37" descr="krasnaya 2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059832" y="5157192"/>
            <a:ext cx="483332" cy="683976"/>
          </a:xfrm>
          <a:prstGeom prst="rect">
            <a:avLst/>
          </a:prstGeom>
        </p:spPr>
      </p:pic>
      <p:pic>
        <p:nvPicPr>
          <p:cNvPr id="39" name="Рисунок 38" descr="krasnaya 24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444208" y="3501008"/>
            <a:ext cx="504056" cy="713302"/>
          </a:xfrm>
          <a:prstGeom prst="rect">
            <a:avLst/>
          </a:prstGeom>
        </p:spPr>
      </p:pic>
      <p:pic>
        <p:nvPicPr>
          <p:cNvPr id="40" name="Рисунок 39" descr="G[3]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051720" y="3429000"/>
            <a:ext cx="1368152" cy="1741285"/>
          </a:xfrm>
          <a:prstGeom prst="rect">
            <a:avLst/>
          </a:prstGeom>
        </p:spPr>
      </p:pic>
      <p:pic>
        <p:nvPicPr>
          <p:cNvPr id="41" name="Рисунок 40" descr="krasnaya 26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11560" y="3933056"/>
            <a:ext cx="360040" cy="509502"/>
          </a:xfrm>
          <a:prstGeom prst="rect">
            <a:avLst/>
          </a:prstGeom>
        </p:spPr>
      </p:pic>
      <p:pic>
        <p:nvPicPr>
          <p:cNvPr id="42" name="Рисунок 41" descr="krasnaya 27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244408" y="1268760"/>
            <a:ext cx="426064" cy="602934"/>
          </a:xfrm>
          <a:prstGeom prst="rect">
            <a:avLst/>
          </a:prstGeom>
        </p:spPr>
      </p:pic>
      <p:pic>
        <p:nvPicPr>
          <p:cNvPr id="43" name="Рисунок 42" descr="krasnaya 28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8100392" y="4869160"/>
            <a:ext cx="420080" cy="594466"/>
          </a:xfrm>
          <a:prstGeom prst="rect">
            <a:avLst/>
          </a:prstGeom>
        </p:spPr>
      </p:pic>
      <p:pic>
        <p:nvPicPr>
          <p:cNvPr id="44" name="Рисунок 43" descr="krasnaya 29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403648" y="3356992"/>
            <a:ext cx="507227" cy="717791"/>
          </a:xfrm>
          <a:prstGeom prst="rect">
            <a:avLst/>
          </a:prstGeom>
        </p:spPr>
      </p:pic>
      <p:pic>
        <p:nvPicPr>
          <p:cNvPr id="45" name="Рисунок 44" descr="O[3]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39552" y="4653136"/>
            <a:ext cx="1140051" cy="128027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ca_thumb_l_porose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772816"/>
            <a:ext cx="3312368" cy="2484276"/>
          </a:xfrm>
          <a:prstGeom prst="rect">
            <a:avLst/>
          </a:prstGeom>
        </p:spPr>
      </p:pic>
      <p:pic>
        <p:nvPicPr>
          <p:cNvPr id="4" name="Содержимое 3" descr="946722-co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645024"/>
            <a:ext cx="2777077" cy="2088232"/>
          </a:xfrm>
        </p:spPr>
      </p:pic>
      <p:pic>
        <p:nvPicPr>
          <p:cNvPr id="6" name="Рисунок 5" descr="СОБА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620688"/>
            <a:ext cx="3168352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287_kukla_sonya_ozvuchennaya_v_ryukzachke_33_sm_2_vid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2708920"/>
            <a:ext cx="2385552" cy="2997552"/>
          </a:xfrm>
        </p:spPr>
      </p:pic>
      <p:pic>
        <p:nvPicPr>
          <p:cNvPr id="5" name="Рисунок 4" descr="f7b10754-3ae0-11e3-807a-000423c1865a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772816"/>
            <a:ext cx="4854048" cy="3380577"/>
          </a:xfrm>
          <a:prstGeom prst="rect">
            <a:avLst/>
          </a:prstGeom>
        </p:spPr>
      </p:pic>
      <p:pic>
        <p:nvPicPr>
          <p:cNvPr id="6" name="Рисунок 5" descr="i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738432"/>
            <a:ext cx="2376264" cy="178012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[3]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3083992" cy="3222082"/>
          </a:xfrm>
        </p:spPr>
      </p:pic>
      <p:sp>
        <p:nvSpPr>
          <p:cNvPr id="5" name="TextBox 4"/>
          <p:cNvSpPr txBox="1"/>
          <p:nvPr/>
        </p:nvSpPr>
        <p:spPr>
          <a:xfrm>
            <a:off x="3491880" y="3068960"/>
            <a:ext cx="2892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ГОРОД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[3] (2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2731994" cy="3101182"/>
          </a:xfrm>
        </p:spPr>
      </p:pic>
      <p:sp>
        <p:nvSpPr>
          <p:cNvPr id="5" name="TextBox 4"/>
          <p:cNvSpPr txBox="1"/>
          <p:nvPr/>
        </p:nvSpPr>
        <p:spPr>
          <a:xfrm>
            <a:off x="2627784" y="2708920"/>
            <a:ext cx="5875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ОЗНАВАТЕЛЬНАЯ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[3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2398190" cy="3052242"/>
          </a:xfrm>
        </p:spPr>
      </p:pic>
      <p:sp>
        <p:nvSpPr>
          <p:cNvPr id="5" name="TextBox 4"/>
          <p:cNvSpPr txBox="1"/>
          <p:nvPr/>
        </p:nvSpPr>
        <p:spPr>
          <a:xfrm>
            <a:off x="2555776" y="2636912"/>
            <a:ext cx="44246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ЕЛОВЕК И 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ПРИРОДА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[3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2949585" cy="3312368"/>
          </a:xfrm>
        </p:spPr>
      </p:pic>
      <p:sp>
        <p:nvSpPr>
          <p:cNvPr id="5" name="TextBox 4"/>
          <p:cNvSpPr txBox="1"/>
          <p:nvPr/>
        </p:nvSpPr>
        <p:spPr>
          <a:xfrm>
            <a:off x="3419872" y="3140968"/>
            <a:ext cx="301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БЛОНЯ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bf0b328daa5643948a56cda45172de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336703" cy="6741368"/>
          </a:xfrm>
        </p:spPr>
      </p:pic>
      <p:sp>
        <p:nvSpPr>
          <p:cNvPr id="5" name="TextBox 4"/>
          <p:cNvSpPr txBox="1"/>
          <p:nvPr/>
        </p:nvSpPr>
        <p:spPr>
          <a:xfrm>
            <a:off x="2555776" y="170080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мышка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105273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курица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198884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Маша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63691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335699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яблоня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299695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ведро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386104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407707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бабушка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420888"/>
            <a:ext cx="8183880" cy="1051560"/>
          </a:xfrm>
        </p:spPr>
        <p:txBody>
          <a:bodyPr>
            <a:noAutofit/>
          </a:bodyPr>
          <a:lstStyle/>
          <a:p>
            <a:r>
              <a:rPr lang="ru-RU" sz="5400" dirty="0" smtClean="0"/>
              <a:t>Спасибо за внимание!!!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2996952"/>
            <a:ext cx="5616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ЕСЕЛАЯ МАТЕМАТИКА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[4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2808312" cy="31878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[3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764704"/>
            <a:ext cx="2808312" cy="3574215"/>
          </a:xfrm>
        </p:spPr>
      </p:pic>
      <p:sp>
        <p:nvSpPr>
          <p:cNvPr id="5" name="TextBox 4"/>
          <p:cNvSpPr txBox="1"/>
          <p:nvPr/>
        </p:nvSpPr>
        <p:spPr>
          <a:xfrm>
            <a:off x="2051720" y="3140968"/>
            <a:ext cx="7092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ЕОМЕТРИЧЕСКИЕ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ФИГУРЫ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;[3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3036535" cy="3353785"/>
          </a:xfrm>
        </p:spPr>
      </p:pic>
      <p:sp>
        <p:nvSpPr>
          <p:cNvPr id="5" name="TextBox 4"/>
          <p:cNvSpPr txBox="1"/>
          <p:nvPr/>
        </p:nvSpPr>
        <p:spPr>
          <a:xfrm>
            <a:off x="2987824" y="2996952"/>
            <a:ext cx="51475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ОГИЧЕСКИЕ 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ЗАДАЧИ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[5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008808" cy="2885158"/>
          </a:xfrm>
        </p:spPr>
      </p:pic>
      <p:sp>
        <p:nvSpPr>
          <p:cNvPr id="5" name="TextBox 4"/>
          <p:cNvSpPr txBox="1"/>
          <p:nvPr/>
        </p:nvSpPr>
        <p:spPr>
          <a:xfrm>
            <a:off x="2843808" y="2564904"/>
            <a:ext cx="61237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ОНЕТКИ С 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ВОЛШЕБНОГО 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ДЕРЕВА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=[3]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2685213" cy="2952328"/>
          </a:xfrm>
        </p:spPr>
      </p:pic>
      <p:sp>
        <p:nvSpPr>
          <p:cNvPr id="5" name="TextBox 4"/>
          <p:cNvSpPr txBox="1"/>
          <p:nvPr/>
        </p:nvSpPr>
        <p:spPr>
          <a:xfrm>
            <a:off x="2843808" y="2420888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АЗОВИ ОДНИМ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СЛОВОМ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d_946-1366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3557294" cy="2000001"/>
          </a:xfr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39240"/>
            <a:ext cx="3456384" cy="1945347"/>
          </a:xfrm>
          <a:prstGeom prst="rect">
            <a:avLst/>
          </a:prstGeom>
        </p:spPr>
      </p:pic>
      <p:pic>
        <p:nvPicPr>
          <p:cNvPr id="6" name="Рисунок 5" descr="V2KAY62Do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458225"/>
            <a:ext cx="2952328" cy="2208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573016"/>
            <a:ext cx="2880320" cy="2160240"/>
          </a:xfrm>
        </p:spPr>
      </p:pic>
      <p:pic>
        <p:nvPicPr>
          <p:cNvPr id="5" name="Рисунок 4" descr="0264_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24744"/>
            <a:ext cx="2880320" cy="4204847"/>
          </a:xfrm>
          <a:prstGeom prst="rect">
            <a:avLst/>
          </a:prstGeom>
        </p:spPr>
      </p:pic>
      <p:pic>
        <p:nvPicPr>
          <p:cNvPr id="6" name="Рисунок 5" descr="nabor-kartochek-derevya-s-faktami-wun-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20688"/>
            <a:ext cx="2880320" cy="27363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</TotalTime>
  <Words>42</Words>
  <Application>Microsoft Office PowerPoint</Application>
  <PresentationFormat>Экран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Интегрированное занятие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Спасибо за внимание!!!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2016-03-21T13:53:59Z</dcterms:created>
  <dcterms:modified xsi:type="dcterms:W3CDTF">2016-03-21T18:01:30Z</dcterms:modified>
</cp:coreProperties>
</file>